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 showGuides="1">
      <p:cViewPr varScale="1">
        <p:scale>
          <a:sx n="48" d="100"/>
          <a:sy n="48" d="100"/>
        </p:scale>
        <p:origin x="53" y="7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child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omepworld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/>
          </a:bodyPr>
          <a:lstStyle/>
          <a:p>
            <a:r>
              <a:rPr lang="sv-SE" sz="5000" dirty="0">
                <a:latin typeface="Arial Rounded MT Bold" panose="020F0704030504030204" pitchFamily="34" charset="77"/>
              </a:rPr>
              <a:t>Sustainability from the Start</a:t>
            </a:r>
            <a:br>
              <a:rPr lang="hr-HR" sz="5000" dirty="0">
                <a:latin typeface="Arial Rounded MT Bold" panose="020F0704030504030204" pitchFamily="34" charset="77"/>
              </a:rPr>
            </a:br>
            <a:r>
              <a:rPr lang="hr-HR" sz="3300" dirty="0">
                <a:latin typeface="Avenir Next LT Pro Light" panose="020B0304020202020204" pitchFamily="34" charset="0"/>
              </a:rPr>
              <a:t>[Održivost od samog početka]</a:t>
            </a:r>
            <a:endParaRPr lang="sv-SE" sz="3300" dirty="0">
              <a:latin typeface="Avenir Next LT Pro Light" panose="020B03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/>
          <a:lstStyle/>
          <a:p>
            <a:pPr algn="l"/>
            <a:r>
              <a:rPr lang="hr-HR" dirty="0"/>
              <a:t>Datum</a:t>
            </a:r>
            <a:endParaRPr lang="sv-SE" dirty="0"/>
          </a:p>
          <a:p>
            <a:pPr algn="l"/>
            <a:r>
              <a:rPr lang="sv-SE" dirty="0"/>
              <a:t>Pre</a:t>
            </a:r>
            <a:r>
              <a:rPr lang="hr-HR" dirty="0"/>
              <a:t>z</a:t>
            </a:r>
            <a:r>
              <a:rPr lang="sv-SE" dirty="0"/>
              <a:t>enter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9" t="17963" r="15486" b="5425"/>
          <a:stretch/>
        </p:blipFill>
        <p:spPr>
          <a:xfrm>
            <a:off x="7982986" y="1121116"/>
            <a:ext cx="1671501" cy="30908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6" t="20555" r="17189" b="5410"/>
          <a:stretch/>
        </p:blipFill>
        <p:spPr>
          <a:xfrm>
            <a:off x="6458857" y="1225097"/>
            <a:ext cx="1671502" cy="298688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424740" y="3077025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0"/>
            <a:ext cx="3983346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-39354" y="-333557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PRIDRUŽITE NAM SE U STVARANJU PROMJENA</a:t>
            </a:r>
            <a:endParaRPr lang="en-US" sz="1400" b="1" spc="15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15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BESPLATNI ONLINE TEČAJ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</a:p>
          <a:p>
            <a:pPr algn="ctr"/>
            <a:r>
              <a:rPr lang="en-US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START</a:t>
            </a:r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555619"/>
            <a:ext cx="382235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Otkrijte iznimnu priliku za oblikovanje načina na koji sljedeća generacija uči o brizi za naš planet.</a:t>
            </a:r>
          </a:p>
          <a:p>
            <a:endParaRPr lang="hr-H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Upišite se na naš besplatni online tečaj, „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Start” [Održivost od samog početka], vrhunski program koji sufinancira EU i kreiran posebno za odgajatelje ranog i predškolskog odgoja i obrazovanja.</a:t>
            </a:r>
          </a:p>
          <a:p>
            <a:endParaRPr lang="hr-H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Razvijen u suradnji sa Sveučilištem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Kristianstad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OMEP Europa i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edChild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Lansiran u rujnu 2023.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8211254" y="6093556"/>
            <a:ext cx="187581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dirty="0">
                <a:latin typeface="Arial Rounded MT Bold" panose="020F0704030504030204" pitchFamily="34" charset="77"/>
              </a:rPr>
              <a:t>'8 Friends' characters provide guidance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ZAPOČETI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1" y="2555619"/>
            <a:ext cx="3822354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Start”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ECE Academy (AppStore / Google Play).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Dostupan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prilagođen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raznolikoj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globalnoj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odgojno-obrazovnim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programima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Jednostavno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preuzmite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kreirajte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počnite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završenog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tečaja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dobit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aša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202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GLAVNE ZNAČAJKE TEČAJA</a:t>
            </a:r>
            <a:endParaRPr lang="en-US" sz="1400" b="1" spc="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47711" y="2555619"/>
            <a:ext cx="382235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Uronite u o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sveobuhvatn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. Istražite različite aspekte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održivog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 kroz naše module prilagođene korisniku.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Uključite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obrazujte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zajedno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Primijenite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zanimljive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osmišljene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odgajatelje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djecu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Tečaj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čak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likove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‘8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rijatelja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neprimjetno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tkaju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koncepte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održivosti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odgojno-obrazovne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Uvidi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vodećih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stručnjaka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Iskoristite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znanje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pionirskih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istraživača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ranom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djetinjstvu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-31904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726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NAMA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0" y="2555619"/>
            <a:ext cx="449108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Budite u tijeku s najnovijim vijestima i razvojem na: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Kristianstad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pionirska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ranom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djetinjstvu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posvećena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unapređenju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obrazovnom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https://www.hkr.se/en/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OMEP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nevladina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70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zemalja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0 do 8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https://omepworld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https://omepworld.org/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edChild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nagrađivani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švedski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EdTech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[obrazovna tehnologija]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transformira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iskustva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inovativnim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rješenjima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://www.edchild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www.edchild.com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9" t="17963" r="15486" b="2592"/>
          <a:stretch/>
        </p:blipFill>
        <p:spPr>
          <a:xfrm>
            <a:off x="2679700" y="1409700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56" t="20555" r="17189"/>
          <a:stretch/>
        </p:blipFill>
        <p:spPr>
          <a:xfrm>
            <a:off x="0" y="2696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4235397" y="166925"/>
            <a:ext cx="364818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2000" b="1" spc="158" dirty="0">
                <a:latin typeface="Arial" panose="020B0604020202020204" pitchFamily="34" charset="0"/>
                <a:cs typeface="Arial" panose="020B0604020202020204" pitchFamily="34" charset="0"/>
              </a:rPr>
              <a:t>HVALA</a:t>
            </a:r>
            <a:endParaRPr lang="en-US" sz="20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ŠTO STE NAM SE</a:t>
            </a:r>
            <a:endParaRPr lang="en-US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PRIDRUŽILI U STVARANJU PROMJENA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B9E8A-EA13-D9BD-3E65-AEFCD2B6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9" y="1959731"/>
            <a:ext cx="3516004" cy="294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2C2D6-07B2-2351-CE58-5870DB4A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998" y="1959731"/>
            <a:ext cx="3516004" cy="2947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F703B-96A7-E36B-7337-7CE546457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557" y="1959731"/>
            <a:ext cx="3516004" cy="29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351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Avenir Next LT Pro Light</vt:lpstr>
      <vt:lpstr>Calibri</vt:lpstr>
      <vt:lpstr>Calibri Light</vt:lpstr>
      <vt:lpstr>Office-tema</vt:lpstr>
      <vt:lpstr>Sustainability from the Start [Održivost od samog početka]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Klara Bahtić</cp:lastModifiedBy>
  <cp:revision>15</cp:revision>
  <dcterms:created xsi:type="dcterms:W3CDTF">2023-08-14T12:19:33Z</dcterms:created>
  <dcterms:modified xsi:type="dcterms:W3CDTF">2023-09-19T02:15:38Z</dcterms:modified>
</cp:coreProperties>
</file>